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</p:sldIdLst>
  <p:sldSz cx="18288000" cy="10287000"/>
  <p:notesSz cx="6858000" cy="9144000"/>
  <p:embeddedFontLst>
    <p:embeddedFont>
      <p:font typeface="Bebas Neue Bold" panose="020B0604020202020204" charset="0"/>
      <p:regular r:id="rId5"/>
    </p:embeddedFont>
    <p:embeddedFont>
      <p:font typeface="Open Sans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egrita Pro" panose="020B0604020202020204" charset="0"/>
      <p:regular r:id="rId11"/>
    </p:embeddedFont>
    <p:embeddedFont>
      <p:font typeface="Open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3.svg"/><Relationship Id="rId5" Type="http://schemas.openxmlformats.org/officeDocument/2006/relationships/image" Target="../media/image11.jpeg"/><Relationship Id="rId10" Type="http://schemas.openxmlformats.org/officeDocument/2006/relationships/image" Target="../media/image2.pn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5554" y="525373"/>
            <a:ext cx="1116574" cy="1116574"/>
          </a:xfrm>
          <a:custGeom>
            <a:avLst/>
            <a:gdLst/>
            <a:ahLst/>
            <a:cxnLst/>
            <a:rect l="l" t="t" r="r" b="b"/>
            <a:pathLst>
              <a:path w="1116574" h="1116574">
                <a:moveTo>
                  <a:pt x="0" y="0"/>
                </a:moveTo>
                <a:lnTo>
                  <a:pt x="1116574" y="0"/>
                </a:lnTo>
                <a:lnTo>
                  <a:pt x="1116574" y="1116574"/>
                </a:lnTo>
                <a:lnTo>
                  <a:pt x="0" y="1116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5272" y="415453"/>
            <a:ext cx="1116574" cy="1116574"/>
          </a:xfrm>
          <a:custGeom>
            <a:avLst/>
            <a:gdLst/>
            <a:ahLst/>
            <a:cxnLst/>
            <a:rect l="l" t="t" r="r" b="b"/>
            <a:pathLst>
              <a:path w="1116574" h="1116574">
                <a:moveTo>
                  <a:pt x="0" y="0"/>
                </a:moveTo>
                <a:lnTo>
                  <a:pt x="1116574" y="0"/>
                </a:lnTo>
                <a:lnTo>
                  <a:pt x="1116574" y="1116574"/>
                </a:lnTo>
                <a:lnTo>
                  <a:pt x="0" y="1116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756154" y="8754973"/>
            <a:ext cx="1116574" cy="1116574"/>
          </a:xfrm>
          <a:custGeom>
            <a:avLst/>
            <a:gdLst/>
            <a:ahLst/>
            <a:cxnLst/>
            <a:rect l="l" t="t" r="r" b="b"/>
            <a:pathLst>
              <a:path w="1116574" h="1116574">
                <a:moveTo>
                  <a:pt x="0" y="0"/>
                </a:moveTo>
                <a:lnTo>
                  <a:pt x="1116574" y="0"/>
                </a:lnTo>
                <a:lnTo>
                  <a:pt x="1116574" y="1116574"/>
                </a:lnTo>
                <a:lnTo>
                  <a:pt x="0" y="1116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45872" y="8645053"/>
            <a:ext cx="1116574" cy="1116574"/>
          </a:xfrm>
          <a:custGeom>
            <a:avLst/>
            <a:gdLst/>
            <a:ahLst/>
            <a:cxnLst/>
            <a:rect l="l" t="t" r="r" b="b"/>
            <a:pathLst>
              <a:path w="1116574" h="1116574">
                <a:moveTo>
                  <a:pt x="0" y="0"/>
                </a:moveTo>
                <a:lnTo>
                  <a:pt x="1116574" y="0"/>
                </a:lnTo>
                <a:lnTo>
                  <a:pt x="1116574" y="1116574"/>
                </a:lnTo>
                <a:lnTo>
                  <a:pt x="0" y="1116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47199" y="1641947"/>
            <a:ext cx="12593602" cy="5163377"/>
          </a:xfrm>
          <a:custGeom>
            <a:avLst/>
            <a:gdLst/>
            <a:ahLst/>
            <a:cxnLst/>
            <a:rect l="l" t="t" r="r" b="b"/>
            <a:pathLst>
              <a:path w="12593602" h="5163377">
                <a:moveTo>
                  <a:pt x="0" y="0"/>
                </a:moveTo>
                <a:lnTo>
                  <a:pt x="12593602" y="0"/>
                </a:lnTo>
                <a:lnTo>
                  <a:pt x="12593602" y="5163377"/>
                </a:lnTo>
                <a:lnTo>
                  <a:pt x="0" y="51633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008150">
            <a:off x="11961911" y="6617732"/>
            <a:ext cx="3514328" cy="2693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9"/>
              </a:lnSpc>
            </a:pPr>
            <a:r>
              <a:rPr lang="en-US" sz="15256" spc="-152">
                <a:solidFill>
                  <a:srgbClr val="6C007D"/>
                </a:solidFill>
                <a:latin typeface="Negrita Pro"/>
                <a:ea typeface="Negrita Pro"/>
                <a:cs typeface="Negrita Pro"/>
                <a:sym typeface="Negrita Pro"/>
              </a:rPr>
              <a:t>BCN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220194">
            <a:off x="-2054669" y="-1323093"/>
            <a:ext cx="10985533" cy="2118639"/>
          </a:xfrm>
          <a:custGeom>
            <a:avLst/>
            <a:gdLst/>
            <a:ahLst/>
            <a:cxnLst/>
            <a:rect l="l" t="t" r="r" b="b"/>
            <a:pathLst>
              <a:path w="10985533" h="2118639">
                <a:moveTo>
                  <a:pt x="0" y="0"/>
                </a:moveTo>
                <a:lnTo>
                  <a:pt x="10985533" y="0"/>
                </a:lnTo>
                <a:lnTo>
                  <a:pt x="10985533" y="2118638"/>
                </a:lnTo>
                <a:lnTo>
                  <a:pt x="0" y="211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65009" y="7261820"/>
            <a:ext cx="1665735" cy="1665735"/>
          </a:xfrm>
          <a:custGeom>
            <a:avLst/>
            <a:gdLst/>
            <a:ahLst/>
            <a:cxnLst/>
            <a:rect l="l" t="t" r="r" b="b"/>
            <a:pathLst>
              <a:path w="1665735" h="1665735">
                <a:moveTo>
                  <a:pt x="0" y="0"/>
                </a:moveTo>
                <a:lnTo>
                  <a:pt x="1665735" y="0"/>
                </a:lnTo>
                <a:lnTo>
                  <a:pt x="1665735" y="1665735"/>
                </a:lnTo>
                <a:lnTo>
                  <a:pt x="0" y="1665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4873" y="691438"/>
            <a:ext cx="604644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9"/>
              </a:lnSpc>
              <a:spcBef>
                <a:spcPct val="0"/>
              </a:spcBef>
            </a:pPr>
            <a:r>
              <a:rPr lang="en-US" sz="7499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menú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543" y="1815590"/>
            <a:ext cx="6547770" cy="990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Primero (a elegir)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Lasaña boloñesa gratinada con parmesano.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Ensalada mézclum con vinagreta de yogurt y frutos secos, salmón ahumado y queso fresco.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Segundo (a elegir)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Suprema de merluza de pincho al cava con verduritas.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Redondo de ternera al vino tinto con gratén de patatas.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Postre (a elegir)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Tarta de chocolate.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Macedonia de frutas de temporada.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Barra libre de vino tinto y blanco, sangría, cerveza, refrescos y agua 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*(Disponemos de cerveza sin gluten, pero se debe abonar a parte 1,00€/cerveza)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* Alergias, intolerancias y menús especiales deberán comunicarse con una antelación de por lo menos 7 días antes de la cena.*</a:t>
            </a:r>
          </a:p>
          <a:p>
            <a:pPr algn="l">
              <a:lnSpc>
                <a:spcPts val="307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44" y="0"/>
            <a:ext cx="11195957" cy="842010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7200488" y="7097838"/>
            <a:ext cx="1665735" cy="1665735"/>
          </a:xfrm>
          <a:custGeom>
            <a:avLst/>
            <a:gdLst/>
            <a:ahLst/>
            <a:cxnLst/>
            <a:rect l="l" t="t" r="r" b="b"/>
            <a:pathLst>
              <a:path w="1665735" h="1665735">
                <a:moveTo>
                  <a:pt x="0" y="0"/>
                </a:moveTo>
                <a:lnTo>
                  <a:pt x="1665734" y="0"/>
                </a:lnTo>
                <a:lnTo>
                  <a:pt x="1665734" y="1665735"/>
                </a:lnTo>
                <a:lnTo>
                  <a:pt x="0" y="1665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16622265" y="8771193"/>
            <a:ext cx="1665735" cy="1665735"/>
          </a:xfrm>
          <a:custGeom>
            <a:avLst/>
            <a:gdLst/>
            <a:ahLst/>
            <a:cxnLst/>
            <a:rect l="l" t="t" r="r" b="b"/>
            <a:pathLst>
              <a:path w="1665735" h="1665735">
                <a:moveTo>
                  <a:pt x="0" y="0"/>
                </a:moveTo>
                <a:lnTo>
                  <a:pt x="1665734" y="0"/>
                </a:lnTo>
                <a:lnTo>
                  <a:pt x="1665734" y="1665735"/>
                </a:lnTo>
                <a:lnTo>
                  <a:pt x="0" y="1665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450035">
            <a:off x="6813714" y="7640115"/>
            <a:ext cx="13194124" cy="2886215"/>
          </a:xfrm>
          <a:custGeom>
            <a:avLst/>
            <a:gdLst/>
            <a:ahLst/>
            <a:cxnLst/>
            <a:rect l="l" t="t" r="r" b="b"/>
            <a:pathLst>
              <a:path w="13194124" h="2886215">
                <a:moveTo>
                  <a:pt x="0" y="0"/>
                </a:moveTo>
                <a:lnTo>
                  <a:pt x="13194124" y="0"/>
                </a:lnTo>
                <a:lnTo>
                  <a:pt x="13194124" y="2886214"/>
                </a:lnTo>
                <a:lnTo>
                  <a:pt x="0" y="2886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5760720" cy="10287000"/>
            <a:chOff x="0" y="0"/>
            <a:chExt cx="3556000" cy="6350000"/>
          </a:xfrm>
        </p:grpSpPr>
        <p:sp>
          <p:nvSpPr>
            <p:cNvPr id="4" name="Freeform 4"/>
            <p:cNvSpPr/>
            <p:nvPr/>
          </p:nvSpPr>
          <p:spPr>
            <a:xfrm>
              <a:off x="1511300" y="0"/>
              <a:ext cx="2044700" cy="3200400"/>
            </a:xfrm>
            <a:custGeom>
              <a:avLst/>
              <a:gdLst/>
              <a:ahLst/>
              <a:cxnLst/>
              <a:rect l="l" t="t" r="r" b="b"/>
              <a:pathLst>
                <a:path w="2044700" h="3200400">
                  <a:moveTo>
                    <a:pt x="2044700" y="0"/>
                  </a:moveTo>
                  <a:lnTo>
                    <a:pt x="2044700" y="3200400"/>
                  </a:lnTo>
                  <a:lnTo>
                    <a:pt x="0" y="3200400"/>
                  </a:lnTo>
                  <a:lnTo>
                    <a:pt x="50800" y="3050540"/>
                  </a:lnTo>
                  <a:cubicBezTo>
                    <a:pt x="50800" y="3050540"/>
                    <a:pt x="25400" y="3035300"/>
                    <a:pt x="50800" y="3009900"/>
                  </a:cubicBezTo>
                  <a:cubicBezTo>
                    <a:pt x="76200" y="2984500"/>
                    <a:pt x="25400" y="2882900"/>
                    <a:pt x="25400" y="2882900"/>
                  </a:cubicBezTo>
                  <a:cubicBezTo>
                    <a:pt x="25400" y="2882900"/>
                    <a:pt x="38100" y="2781300"/>
                    <a:pt x="53340" y="2758440"/>
                  </a:cubicBezTo>
                  <a:cubicBezTo>
                    <a:pt x="68580" y="2735580"/>
                    <a:pt x="104140" y="2522220"/>
                    <a:pt x="104140" y="2522220"/>
                  </a:cubicBezTo>
                  <a:cubicBezTo>
                    <a:pt x="157480" y="2401570"/>
                    <a:pt x="127000" y="2388870"/>
                    <a:pt x="116840" y="2296160"/>
                  </a:cubicBezTo>
                  <a:cubicBezTo>
                    <a:pt x="106680" y="2203450"/>
                    <a:pt x="114300" y="2134870"/>
                    <a:pt x="119380" y="2115820"/>
                  </a:cubicBezTo>
                  <a:cubicBezTo>
                    <a:pt x="124460" y="2096770"/>
                    <a:pt x="165100" y="1969770"/>
                    <a:pt x="190500" y="1931670"/>
                  </a:cubicBezTo>
                  <a:cubicBezTo>
                    <a:pt x="215900" y="1893570"/>
                    <a:pt x="152400" y="1753870"/>
                    <a:pt x="134620" y="1690370"/>
                  </a:cubicBezTo>
                  <a:cubicBezTo>
                    <a:pt x="116840" y="1626870"/>
                    <a:pt x="127000" y="1614170"/>
                    <a:pt x="130810" y="1565910"/>
                  </a:cubicBezTo>
                  <a:cubicBezTo>
                    <a:pt x="134620" y="1517650"/>
                    <a:pt x="114300" y="1498600"/>
                    <a:pt x="101600" y="1498600"/>
                  </a:cubicBezTo>
                  <a:cubicBezTo>
                    <a:pt x="88900" y="1498600"/>
                    <a:pt x="119380" y="1370330"/>
                    <a:pt x="119380" y="1370330"/>
                  </a:cubicBezTo>
                  <a:cubicBezTo>
                    <a:pt x="119380" y="1370330"/>
                    <a:pt x="127000" y="1244600"/>
                    <a:pt x="132080" y="1203960"/>
                  </a:cubicBezTo>
                  <a:cubicBezTo>
                    <a:pt x="137160" y="1163320"/>
                    <a:pt x="127000" y="1168400"/>
                    <a:pt x="120650" y="1122680"/>
                  </a:cubicBezTo>
                  <a:cubicBezTo>
                    <a:pt x="114300" y="1076960"/>
                    <a:pt x="127000" y="1054100"/>
                    <a:pt x="127000" y="1016000"/>
                  </a:cubicBezTo>
                  <a:cubicBezTo>
                    <a:pt x="127000" y="977900"/>
                    <a:pt x="132080" y="806450"/>
                    <a:pt x="132080" y="806450"/>
                  </a:cubicBezTo>
                  <a:cubicBezTo>
                    <a:pt x="132080" y="806450"/>
                    <a:pt x="127000" y="673100"/>
                    <a:pt x="124460" y="561340"/>
                  </a:cubicBezTo>
                  <a:cubicBezTo>
                    <a:pt x="121920" y="449580"/>
                    <a:pt x="114300" y="444500"/>
                    <a:pt x="101600" y="393700"/>
                  </a:cubicBezTo>
                  <a:cubicBezTo>
                    <a:pt x="88900" y="342900"/>
                    <a:pt x="76200" y="304800"/>
                    <a:pt x="76200" y="304800"/>
                  </a:cubicBezTo>
                  <a:lnTo>
                    <a:pt x="76200" y="229870"/>
                  </a:lnTo>
                  <a:lnTo>
                    <a:pt x="76200" y="88900"/>
                  </a:lnTo>
                  <a:lnTo>
                    <a:pt x="101600" y="0"/>
                  </a:lnTo>
                  <a:lnTo>
                    <a:pt x="2044700" y="0"/>
                  </a:lnTo>
                  <a:close/>
                </a:path>
              </a:pathLst>
            </a:custGeom>
            <a:blipFill>
              <a:blip r:embed="rId3"/>
              <a:stretch>
                <a:fillRect l="-9762" r="-97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714500" cy="6350000"/>
            </a:xfrm>
            <a:custGeom>
              <a:avLst/>
              <a:gdLst/>
              <a:ahLst/>
              <a:cxnLst/>
              <a:rect l="l" t="t" r="r" b="b"/>
              <a:pathLst>
                <a:path w="1714500" h="6350000">
                  <a:moveTo>
                    <a:pt x="1689100" y="1930400"/>
                  </a:moveTo>
                  <a:cubicBezTo>
                    <a:pt x="1663700" y="1993900"/>
                    <a:pt x="1612900" y="2159000"/>
                    <a:pt x="1612900" y="2209800"/>
                  </a:cubicBezTo>
                  <a:cubicBezTo>
                    <a:pt x="1612900" y="2260600"/>
                    <a:pt x="1663700" y="2400300"/>
                    <a:pt x="1638300" y="2451100"/>
                  </a:cubicBezTo>
                  <a:cubicBezTo>
                    <a:pt x="1612900" y="2501900"/>
                    <a:pt x="1587500" y="2654300"/>
                    <a:pt x="1574800" y="2717800"/>
                  </a:cubicBezTo>
                  <a:cubicBezTo>
                    <a:pt x="1562100" y="2781300"/>
                    <a:pt x="1524000" y="2857500"/>
                    <a:pt x="1536700" y="2882900"/>
                  </a:cubicBezTo>
                  <a:cubicBezTo>
                    <a:pt x="1549400" y="2908300"/>
                    <a:pt x="1574800" y="2984500"/>
                    <a:pt x="1562100" y="3009900"/>
                  </a:cubicBezTo>
                  <a:cubicBezTo>
                    <a:pt x="1557020" y="3018790"/>
                    <a:pt x="1549400" y="3027680"/>
                    <a:pt x="1541780" y="3039110"/>
                  </a:cubicBezTo>
                  <a:cubicBezTo>
                    <a:pt x="1545590" y="3054350"/>
                    <a:pt x="1543050" y="3073400"/>
                    <a:pt x="1516380" y="3088640"/>
                  </a:cubicBezTo>
                  <a:cubicBezTo>
                    <a:pt x="1513840" y="3098800"/>
                    <a:pt x="1511300" y="3110230"/>
                    <a:pt x="1511300" y="3124200"/>
                  </a:cubicBezTo>
                  <a:cubicBezTo>
                    <a:pt x="1511300" y="3187700"/>
                    <a:pt x="1511300" y="3200400"/>
                    <a:pt x="1511300" y="3200400"/>
                  </a:cubicBezTo>
                  <a:cubicBezTo>
                    <a:pt x="1511300" y="3200400"/>
                    <a:pt x="1498600" y="3225800"/>
                    <a:pt x="1511300" y="3238500"/>
                  </a:cubicBezTo>
                  <a:cubicBezTo>
                    <a:pt x="1524000" y="3251200"/>
                    <a:pt x="1511300" y="3251200"/>
                    <a:pt x="1511300" y="3276600"/>
                  </a:cubicBezTo>
                  <a:cubicBezTo>
                    <a:pt x="1511300" y="3302000"/>
                    <a:pt x="1524000" y="3340100"/>
                    <a:pt x="1485900" y="3416300"/>
                  </a:cubicBezTo>
                  <a:cubicBezTo>
                    <a:pt x="1447800" y="3492500"/>
                    <a:pt x="1435100" y="3517900"/>
                    <a:pt x="1447800" y="3556000"/>
                  </a:cubicBezTo>
                  <a:cubicBezTo>
                    <a:pt x="1460500" y="3594100"/>
                    <a:pt x="1485900" y="3644900"/>
                    <a:pt x="1473200" y="3695700"/>
                  </a:cubicBezTo>
                  <a:cubicBezTo>
                    <a:pt x="1460500" y="3746500"/>
                    <a:pt x="1447800" y="3797300"/>
                    <a:pt x="1460500" y="3835400"/>
                  </a:cubicBezTo>
                  <a:cubicBezTo>
                    <a:pt x="1473200" y="3873500"/>
                    <a:pt x="1460500" y="3911600"/>
                    <a:pt x="1498600" y="3962400"/>
                  </a:cubicBezTo>
                  <a:cubicBezTo>
                    <a:pt x="1536700" y="4013200"/>
                    <a:pt x="1549400" y="4064000"/>
                    <a:pt x="1536700" y="4089400"/>
                  </a:cubicBezTo>
                  <a:cubicBezTo>
                    <a:pt x="1524000" y="4114800"/>
                    <a:pt x="1524000" y="4152900"/>
                    <a:pt x="1549400" y="4191000"/>
                  </a:cubicBezTo>
                  <a:cubicBezTo>
                    <a:pt x="1574800" y="4229100"/>
                    <a:pt x="1587500" y="4279900"/>
                    <a:pt x="1587500" y="4318000"/>
                  </a:cubicBezTo>
                  <a:cubicBezTo>
                    <a:pt x="1587500" y="4356100"/>
                    <a:pt x="1574800" y="4432300"/>
                    <a:pt x="1587500" y="4470400"/>
                  </a:cubicBezTo>
                  <a:cubicBezTo>
                    <a:pt x="1600200" y="4508500"/>
                    <a:pt x="1600200" y="4559300"/>
                    <a:pt x="1600200" y="4559300"/>
                  </a:cubicBezTo>
                  <a:cubicBezTo>
                    <a:pt x="1600200" y="4559300"/>
                    <a:pt x="1612900" y="4597400"/>
                    <a:pt x="1612900" y="4622800"/>
                  </a:cubicBezTo>
                  <a:cubicBezTo>
                    <a:pt x="1612900" y="4648200"/>
                    <a:pt x="1663700" y="4673600"/>
                    <a:pt x="1651000" y="4699000"/>
                  </a:cubicBezTo>
                  <a:cubicBezTo>
                    <a:pt x="1638300" y="4724400"/>
                    <a:pt x="1651000" y="4737100"/>
                    <a:pt x="1663700" y="4762500"/>
                  </a:cubicBezTo>
                  <a:cubicBezTo>
                    <a:pt x="1676400" y="4787900"/>
                    <a:pt x="1676400" y="4800600"/>
                    <a:pt x="1663700" y="4851400"/>
                  </a:cubicBezTo>
                  <a:cubicBezTo>
                    <a:pt x="1651000" y="4902200"/>
                    <a:pt x="1638300" y="4991100"/>
                    <a:pt x="1638300" y="5016500"/>
                  </a:cubicBezTo>
                  <a:cubicBezTo>
                    <a:pt x="1638300" y="5041900"/>
                    <a:pt x="1612900" y="5194300"/>
                    <a:pt x="1625600" y="5219700"/>
                  </a:cubicBezTo>
                  <a:cubicBezTo>
                    <a:pt x="1638300" y="5245100"/>
                    <a:pt x="1663700" y="5359400"/>
                    <a:pt x="1663700" y="5422900"/>
                  </a:cubicBezTo>
                  <a:cubicBezTo>
                    <a:pt x="1663700" y="5486400"/>
                    <a:pt x="1625600" y="5549900"/>
                    <a:pt x="1638300" y="5575300"/>
                  </a:cubicBezTo>
                  <a:cubicBezTo>
                    <a:pt x="1651000" y="5600700"/>
                    <a:pt x="1676400" y="5651500"/>
                    <a:pt x="1676400" y="5702300"/>
                  </a:cubicBezTo>
                  <a:cubicBezTo>
                    <a:pt x="1676400" y="5753100"/>
                    <a:pt x="1663700" y="5803900"/>
                    <a:pt x="1663700" y="5816600"/>
                  </a:cubicBezTo>
                  <a:cubicBezTo>
                    <a:pt x="1663700" y="5829300"/>
                    <a:pt x="1689100" y="5829300"/>
                    <a:pt x="1676400" y="5867400"/>
                  </a:cubicBezTo>
                  <a:cubicBezTo>
                    <a:pt x="1663700" y="5905500"/>
                    <a:pt x="1676400" y="5943600"/>
                    <a:pt x="1663700" y="5994400"/>
                  </a:cubicBezTo>
                  <a:cubicBezTo>
                    <a:pt x="1663700" y="5994400"/>
                    <a:pt x="1663700" y="6007100"/>
                    <a:pt x="1676400" y="6045200"/>
                  </a:cubicBezTo>
                  <a:cubicBezTo>
                    <a:pt x="1689100" y="6083300"/>
                    <a:pt x="1689100" y="6273800"/>
                    <a:pt x="1651000" y="6350000"/>
                  </a:cubicBezTo>
                  <a:lnTo>
                    <a:pt x="0" y="6350000"/>
                  </a:lnTo>
                  <a:lnTo>
                    <a:pt x="0" y="0"/>
                  </a:lnTo>
                  <a:lnTo>
                    <a:pt x="1574800" y="0"/>
                  </a:lnTo>
                  <a:cubicBezTo>
                    <a:pt x="1574800" y="0"/>
                    <a:pt x="1574800" y="88900"/>
                    <a:pt x="1574800" y="152400"/>
                  </a:cubicBezTo>
                  <a:cubicBezTo>
                    <a:pt x="1574800" y="215900"/>
                    <a:pt x="1562100" y="279400"/>
                    <a:pt x="1574800" y="304800"/>
                  </a:cubicBezTo>
                  <a:cubicBezTo>
                    <a:pt x="1587500" y="330200"/>
                    <a:pt x="1600200" y="355600"/>
                    <a:pt x="1612900" y="393700"/>
                  </a:cubicBezTo>
                  <a:cubicBezTo>
                    <a:pt x="1625600" y="431800"/>
                    <a:pt x="1638300" y="482600"/>
                    <a:pt x="1638300" y="520700"/>
                  </a:cubicBezTo>
                  <a:cubicBezTo>
                    <a:pt x="1638300" y="558800"/>
                    <a:pt x="1625600" y="660400"/>
                    <a:pt x="1638300" y="723900"/>
                  </a:cubicBezTo>
                  <a:cubicBezTo>
                    <a:pt x="1651000" y="787400"/>
                    <a:pt x="1638300" y="914400"/>
                    <a:pt x="1638300" y="914400"/>
                  </a:cubicBezTo>
                  <a:cubicBezTo>
                    <a:pt x="1638300" y="914400"/>
                    <a:pt x="1638300" y="1016000"/>
                    <a:pt x="1638300" y="1054100"/>
                  </a:cubicBezTo>
                  <a:cubicBezTo>
                    <a:pt x="1638300" y="1092200"/>
                    <a:pt x="1625600" y="1104900"/>
                    <a:pt x="1638300" y="1168400"/>
                  </a:cubicBezTo>
                  <a:cubicBezTo>
                    <a:pt x="1651000" y="1231900"/>
                    <a:pt x="1625600" y="1409700"/>
                    <a:pt x="1625600" y="1409700"/>
                  </a:cubicBezTo>
                  <a:cubicBezTo>
                    <a:pt x="1625600" y="1409700"/>
                    <a:pt x="1600200" y="1460500"/>
                    <a:pt x="1625600" y="1498600"/>
                  </a:cubicBezTo>
                  <a:cubicBezTo>
                    <a:pt x="1651000" y="1536700"/>
                    <a:pt x="1638300" y="1612900"/>
                    <a:pt x="1638300" y="1612900"/>
                  </a:cubicBezTo>
                  <a:lnTo>
                    <a:pt x="1663700" y="1752600"/>
                  </a:lnTo>
                  <a:cubicBezTo>
                    <a:pt x="1663700" y="1752600"/>
                    <a:pt x="1714500" y="1866900"/>
                    <a:pt x="1689100" y="1930400"/>
                  </a:cubicBezTo>
                  <a:close/>
                </a:path>
              </a:pathLst>
            </a:custGeom>
            <a:blipFill>
              <a:blip r:embed="rId4"/>
              <a:stretch>
                <a:fillRect l="-109219" r="-18371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22400" y="3200400"/>
              <a:ext cx="2133600" cy="1625600"/>
            </a:xfrm>
            <a:custGeom>
              <a:avLst/>
              <a:gdLst/>
              <a:ahLst/>
              <a:cxnLst/>
              <a:rect l="l" t="t" r="r" b="b"/>
              <a:pathLst>
                <a:path w="2133600" h="1625600">
                  <a:moveTo>
                    <a:pt x="2133600" y="0"/>
                  </a:moveTo>
                  <a:lnTo>
                    <a:pt x="2133600" y="1625600"/>
                  </a:lnTo>
                  <a:lnTo>
                    <a:pt x="1079500" y="1625600"/>
                  </a:lnTo>
                  <a:lnTo>
                    <a:pt x="247650" y="1625600"/>
                  </a:lnTo>
                  <a:cubicBezTo>
                    <a:pt x="247650" y="1625600"/>
                    <a:pt x="254000" y="1536700"/>
                    <a:pt x="228600" y="1498600"/>
                  </a:cubicBezTo>
                  <a:cubicBezTo>
                    <a:pt x="203200" y="1460500"/>
                    <a:pt x="190500" y="1422400"/>
                    <a:pt x="177800" y="1358900"/>
                  </a:cubicBezTo>
                  <a:cubicBezTo>
                    <a:pt x="165100" y="1295400"/>
                    <a:pt x="190500" y="1270000"/>
                    <a:pt x="190500" y="1257300"/>
                  </a:cubicBezTo>
                  <a:cubicBezTo>
                    <a:pt x="190500" y="1244600"/>
                    <a:pt x="190500" y="1143000"/>
                    <a:pt x="190500" y="1117600"/>
                  </a:cubicBezTo>
                  <a:cubicBezTo>
                    <a:pt x="190500" y="1092200"/>
                    <a:pt x="139700" y="1016000"/>
                    <a:pt x="115570" y="969010"/>
                  </a:cubicBezTo>
                  <a:cubicBezTo>
                    <a:pt x="91440" y="922020"/>
                    <a:pt x="114300" y="889000"/>
                    <a:pt x="115570" y="838200"/>
                  </a:cubicBezTo>
                  <a:cubicBezTo>
                    <a:pt x="116840" y="787400"/>
                    <a:pt x="101600" y="774700"/>
                    <a:pt x="101600" y="774700"/>
                  </a:cubicBezTo>
                  <a:cubicBezTo>
                    <a:pt x="101600" y="774700"/>
                    <a:pt x="88900" y="723900"/>
                    <a:pt x="76200" y="698500"/>
                  </a:cubicBezTo>
                  <a:cubicBezTo>
                    <a:pt x="63500" y="673100"/>
                    <a:pt x="50800" y="571500"/>
                    <a:pt x="50800" y="558800"/>
                  </a:cubicBezTo>
                  <a:cubicBezTo>
                    <a:pt x="50800" y="546100"/>
                    <a:pt x="76200" y="495300"/>
                    <a:pt x="76200" y="457200"/>
                  </a:cubicBezTo>
                  <a:cubicBezTo>
                    <a:pt x="76200" y="419100"/>
                    <a:pt x="50800" y="381000"/>
                    <a:pt x="25400" y="355600"/>
                  </a:cubicBezTo>
                  <a:cubicBezTo>
                    <a:pt x="0" y="330200"/>
                    <a:pt x="38100" y="266700"/>
                    <a:pt x="53340" y="236220"/>
                  </a:cubicBezTo>
                  <a:cubicBezTo>
                    <a:pt x="68580" y="205740"/>
                    <a:pt x="88900" y="152400"/>
                    <a:pt x="88900" y="140970"/>
                  </a:cubicBezTo>
                  <a:cubicBezTo>
                    <a:pt x="88900" y="129540"/>
                    <a:pt x="88900" y="76200"/>
                    <a:pt x="88900" y="76200"/>
                  </a:cubicBezTo>
                  <a:lnTo>
                    <a:pt x="88900" y="38100"/>
                  </a:lnTo>
                  <a:cubicBezTo>
                    <a:pt x="63500" y="0"/>
                    <a:pt x="88900" y="0"/>
                    <a:pt x="88900" y="0"/>
                  </a:cubicBezTo>
                  <a:lnTo>
                    <a:pt x="2133600" y="0"/>
                  </a:lnTo>
                  <a:close/>
                </a:path>
              </a:pathLst>
            </a:custGeom>
            <a:blipFill>
              <a:blip r:embed="rId5"/>
              <a:stretch>
                <a:fillRect l="-7703" r="-770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25600" y="4826000"/>
              <a:ext cx="1930400" cy="1524000"/>
            </a:xfrm>
            <a:custGeom>
              <a:avLst/>
              <a:gdLst/>
              <a:ahLst/>
              <a:cxnLst/>
              <a:rect l="l" t="t" r="r" b="b"/>
              <a:pathLst>
                <a:path w="1930400" h="1524000">
                  <a:moveTo>
                    <a:pt x="1930400" y="0"/>
                  </a:moveTo>
                  <a:lnTo>
                    <a:pt x="1930400" y="1524000"/>
                  </a:lnTo>
                  <a:lnTo>
                    <a:pt x="25400" y="1524000"/>
                  </a:lnTo>
                  <a:cubicBezTo>
                    <a:pt x="25400" y="1524000"/>
                    <a:pt x="63500" y="1409700"/>
                    <a:pt x="76200" y="1384300"/>
                  </a:cubicBezTo>
                  <a:cubicBezTo>
                    <a:pt x="88900" y="1358900"/>
                    <a:pt x="63500" y="1257300"/>
                    <a:pt x="76200" y="1231900"/>
                  </a:cubicBezTo>
                  <a:cubicBezTo>
                    <a:pt x="88900" y="1206500"/>
                    <a:pt x="50800" y="1117600"/>
                    <a:pt x="50800" y="1117600"/>
                  </a:cubicBezTo>
                  <a:cubicBezTo>
                    <a:pt x="50800" y="1117600"/>
                    <a:pt x="38100" y="990600"/>
                    <a:pt x="50800" y="952500"/>
                  </a:cubicBezTo>
                  <a:cubicBezTo>
                    <a:pt x="63500" y="914400"/>
                    <a:pt x="50800" y="889000"/>
                    <a:pt x="50800" y="876300"/>
                  </a:cubicBezTo>
                  <a:cubicBezTo>
                    <a:pt x="50800" y="863600"/>
                    <a:pt x="25400" y="787400"/>
                    <a:pt x="25400" y="749300"/>
                  </a:cubicBezTo>
                  <a:cubicBezTo>
                    <a:pt x="25400" y="711200"/>
                    <a:pt x="38100" y="660400"/>
                    <a:pt x="50800" y="622300"/>
                  </a:cubicBezTo>
                  <a:cubicBezTo>
                    <a:pt x="63500" y="584200"/>
                    <a:pt x="38100" y="520700"/>
                    <a:pt x="38100" y="520700"/>
                  </a:cubicBezTo>
                  <a:lnTo>
                    <a:pt x="12700" y="355600"/>
                  </a:lnTo>
                  <a:lnTo>
                    <a:pt x="12700" y="304800"/>
                  </a:lnTo>
                  <a:cubicBezTo>
                    <a:pt x="0" y="304800"/>
                    <a:pt x="25400" y="190500"/>
                    <a:pt x="38100" y="152400"/>
                  </a:cubicBezTo>
                  <a:cubicBezTo>
                    <a:pt x="50800" y="114300"/>
                    <a:pt x="71120" y="0"/>
                    <a:pt x="71120" y="0"/>
                  </a:cubicBezTo>
                  <a:lnTo>
                    <a:pt x="1930400" y="0"/>
                  </a:lnTo>
                  <a:close/>
                </a:path>
              </a:pathLst>
            </a:custGeom>
            <a:blipFill>
              <a:blip r:embed="rId6"/>
              <a:stretch>
                <a:fillRect l="-9603" r="-960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422400" y="0"/>
              <a:ext cx="355600" cy="6350000"/>
            </a:xfrm>
            <a:custGeom>
              <a:avLst/>
              <a:gdLst/>
              <a:ahLst/>
              <a:cxnLst/>
              <a:rect l="l" t="t" r="r" b="b"/>
              <a:pathLst>
                <a:path w="355600" h="6350000">
                  <a:moveTo>
                    <a:pt x="3556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355600" y="0"/>
                  </a:lnTo>
                  <a:lnTo>
                    <a:pt x="355600" y="6350000"/>
                  </a:lnTo>
                  <a:close/>
                </a:path>
              </a:pathLst>
            </a:custGeom>
            <a:blipFill>
              <a:blip r:embed="rId7"/>
              <a:stretch>
                <a:fillRect l="-38582" r="-64542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10345600">
            <a:off x="11032512" y="-1059319"/>
            <a:ext cx="10985533" cy="2118639"/>
          </a:xfrm>
          <a:custGeom>
            <a:avLst/>
            <a:gdLst/>
            <a:ahLst/>
            <a:cxnLst/>
            <a:rect l="l" t="t" r="r" b="b"/>
            <a:pathLst>
              <a:path w="10985533" h="2118639">
                <a:moveTo>
                  <a:pt x="0" y="0"/>
                </a:moveTo>
                <a:lnTo>
                  <a:pt x="10985534" y="0"/>
                </a:lnTo>
                <a:lnTo>
                  <a:pt x="10985534" y="2118638"/>
                </a:lnTo>
                <a:lnTo>
                  <a:pt x="0" y="21186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6992">
            <a:off x="-4543530" y="8824843"/>
            <a:ext cx="13194124" cy="2886215"/>
          </a:xfrm>
          <a:custGeom>
            <a:avLst/>
            <a:gdLst/>
            <a:ahLst/>
            <a:cxnLst/>
            <a:rect l="l" t="t" r="r" b="b"/>
            <a:pathLst>
              <a:path w="13194124" h="2886215">
                <a:moveTo>
                  <a:pt x="0" y="0"/>
                </a:moveTo>
                <a:lnTo>
                  <a:pt x="13194124" y="0"/>
                </a:lnTo>
                <a:lnTo>
                  <a:pt x="13194124" y="2886214"/>
                </a:lnTo>
                <a:lnTo>
                  <a:pt x="0" y="28862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140384" y="678121"/>
            <a:ext cx="1545742" cy="1545742"/>
          </a:xfrm>
          <a:custGeom>
            <a:avLst/>
            <a:gdLst/>
            <a:ahLst/>
            <a:cxnLst/>
            <a:rect l="l" t="t" r="r" b="b"/>
            <a:pathLst>
              <a:path w="1545742" h="1545742">
                <a:moveTo>
                  <a:pt x="0" y="0"/>
                </a:moveTo>
                <a:lnTo>
                  <a:pt x="1545742" y="0"/>
                </a:lnTo>
                <a:lnTo>
                  <a:pt x="1545742" y="1545741"/>
                </a:lnTo>
                <a:lnTo>
                  <a:pt x="0" y="1545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87714" y="525951"/>
            <a:ext cx="1545742" cy="1545742"/>
          </a:xfrm>
          <a:custGeom>
            <a:avLst/>
            <a:gdLst/>
            <a:ahLst/>
            <a:cxnLst/>
            <a:rect l="l" t="t" r="r" b="b"/>
            <a:pathLst>
              <a:path w="1545742" h="1545742">
                <a:moveTo>
                  <a:pt x="0" y="0"/>
                </a:moveTo>
                <a:lnTo>
                  <a:pt x="1545742" y="0"/>
                </a:lnTo>
                <a:lnTo>
                  <a:pt x="1545742" y="1545742"/>
                </a:lnTo>
                <a:lnTo>
                  <a:pt x="0" y="1545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686126" y="314798"/>
            <a:ext cx="899979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99"/>
              </a:lnSpc>
              <a:spcBef>
                <a:spcPct val="0"/>
              </a:spcBef>
            </a:pPr>
            <a:r>
              <a:rPr lang="en-US" sz="7499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menús especiales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86126" y="2348626"/>
            <a:ext cx="8999795" cy="84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  <a:spcBef>
                <a:spcPct val="0"/>
              </a:spcBef>
            </a:pPr>
            <a:r>
              <a:rPr lang="en-US" sz="4900" b="1">
                <a:solidFill>
                  <a:srgbClr val="E60D8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celiacos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91691" y="2491501"/>
            <a:ext cx="2653586" cy="1382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4900" b="1">
                <a:solidFill>
                  <a:srgbClr val="E60D8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intolerante</a:t>
            </a:r>
          </a:p>
          <a:p>
            <a:pPr algn="ctr">
              <a:lnSpc>
                <a:spcPts val="5341"/>
              </a:lnSpc>
            </a:pPr>
            <a:r>
              <a:rPr lang="en-US" sz="4900" b="1">
                <a:solidFill>
                  <a:srgbClr val="E60D8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lactosa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59128" y="2590893"/>
            <a:ext cx="2653586" cy="1382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4900" b="1">
                <a:solidFill>
                  <a:srgbClr val="E60D8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vegetariano</a:t>
            </a:r>
          </a:p>
          <a:p>
            <a:pPr algn="ctr">
              <a:lnSpc>
                <a:spcPts val="5341"/>
              </a:lnSpc>
            </a:pPr>
            <a:r>
              <a:rPr lang="en-US" sz="4900" b="1">
                <a:solidFill>
                  <a:srgbClr val="E60D8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vegano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13255" y="3328763"/>
            <a:ext cx="2930188" cy="385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Primero (a elegir)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Ensalada mediterránea.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Pasta sin gluten al gusto</a:t>
            </a:r>
          </a:p>
          <a:p>
            <a:pPr algn="ctr">
              <a:lnSpc>
                <a:spcPts val="223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Segundo (a elegir)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Suprema de merluza de pincho al cava con verduritas.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Redondo de ternera al vino tinto con gratén de patatas.</a:t>
            </a:r>
          </a:p>
          <a:p>
            <a:pPr algn="ctr">
              <a:lnSpc>
                <a:spcPts val="223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Postre 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Macedonia de frutas de temporada.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084719" y="8158115"/>
            <a:ext cx="11621075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Barra libre de vino tinto y blanco, sangría, cerveza, refrescos y agua </a:t>
            </a: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*(Disponemos de cerveza sin gluten, pero se debe abonar a parte 1,00€/cerveza) </a:t>
            </a:r>
          </a:p>
          <a:p>
            <a:pPr algn="ctr">
              <a:lnSpc>
                <a:spcPts val="2239"/>
              </a:lnSpc>
            </a:pPr>
            <a:endParaRPr lang="en-US" sz="15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Alergias, intolerancias y menús especiales deberán comunicarse con una antelación de por lo menos 7 días antes de la cena.*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53390" y="3845830"/>
            <a:ext cx="2930188" cy="385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Primero a elegir: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Ensalada mediterránea.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Pasta al gusto</a:t>
            </a:r>
          </a:p>
          <a:p>
            <a:pPr algn="ctr">
              <a:lnSpc>
                <a:spcPts val="223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Segundo a elegir: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Suprema de merluza a la plancha con verduritas.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Redondo de ternera al vino tinto con gratén de patatas.</a:t>
            </a:r>
          </a:p>
          <a:p>
            <a:pPr algn="ctr">
              <a:lnSpc>
                <a:spcPts val="223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Postre a elegir: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Macedonia de frutas de temporada.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220827" y="3945222"/>
            <a:ext cx="2930188" cy="357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Primero a elegir: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Ensalada mediterranea.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Parrillada de verduras.</a:t>
            </a:r>
          </a:p>
          <a:p>
            <a:pPr algn="ctr">
              <a:lnSpc>
                <a:spcPts val="223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Segundo a elegir: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Fricandó de seitán.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Hamburguesa vegana con patatas fritas.</a:t>
            </a:r>
          </a:p>
          <a:p>
            <a:pPr algn="ctr">
              <a:lnSpc>
                <a:spcPts val="2239"/>
              </a:lnSpc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E60D8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Postre a elegir: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Flan casero.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Macedonia de frutas.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316</Words>
  <Application>Microsoft Office PowerPoint</Application>
  <PresentationFormat>Personalizado</PresentationFormat>
  <Paragraphs>62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Bebas Neue Bold</vt:lpstr>
      <vt:lpstr>Open Sans</vt:lpstr>
      <vt:lpstr>Calibri</vt:lpstr>
      <vt:lpstr>Negrita Pro</vt:lpstr>
      <vt:lpstr>Open Sans Bold</vt:lpstr>
      <vt:lpstr>Arial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templo del placer BCN</dc:title>
  <dc:creator>José Luis González Marcos</dc:creator>
  <cp:lastModifiedBy>José Luis González Marcos</cp:lastModifiedBy>
  <cp:revision>4</cp:revision>
  <dcterms:created xsi:type="dcterms:W3CDTF">2006-08-16T00:00:00Z</dcterms:created>
  <dcterms:modified xsi:type="dcterms:W3CDTF">2026-01-23T10:44:25Z</dcterms:modified>
  <dc:identifier>DAE--tuvNYg</dc:identifier>
</cp:coreProperties>
</file>